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3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7.png"/><Relationship Id="rId7" Type="http://schemas.openxmlformats.org/officeDocument/2006/relationships/image" Target="../media/image24.gi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pers/hd/i/Ioffe:Sergey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2.03167v3.pdf" TargetMode="External"/><Relationship Id="rId4" Type="http://schemas.openxmlformats.org/officeDocument/2006/relationships/hyperlink" Target="http://dblp.uni-trier.de/pers/hd/s/Szegedy:Christi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3181"/>
            <a:ext cx="10058400" cy="4329817"/>
          </a:xfrm>
        </p:spPr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30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blipFill>
                <a:blip r:embed="rId4"/>
                <a:stretch>
                  <a:fillRect l="-1439" t="-186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blipFill>
                <a:blip r:embed="rId5"/>
                <a:stretch>
                  <a:fillRect l="-870" t="-943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3FAC529-E7EF-5843-9F4E-EE49A6F9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2306420"/>
            <a:ext cx="2210373" cy="25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8A1206-ED1B-3C45-9A36-C96C0371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4" y="2270018"/>
            <a:ext cx="2401330" cy="2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AB2619-9688-504D-86CD-1FDEEA2A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34" y="2045368"/>
            <a:ext cx="2345456" cy="27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B9562-9685-5A4F-8F5D-DB73EB33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600200"/>
            <a:ext cx="3733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CE3E3-76A7-8143-B858-3DA9BED8027C}"/>
              </a:ext>
            </a:extLst>
          </p:cNvPr>
          <p:cNvSpPr txBox="1"/>
          <p:nvPr/>
        </p:nvSpPr>
        <p:spPr>
          <a:xfrm>
            <a:off x="9058348" y="5161854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Stride S=2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01" y="1224026"/>
            <a:ext cx="8342305" cy="5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256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When the parameters of a layer change, so does the distribution of inputs to subsequent layers.</a:t>
            </a:r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5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667539"/>
            <a:ext cx="5218982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increase!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55291</TotalTime>
  <Words>4585</Words>
  <Application>Microsoft Macintosh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775</cp:revision>
  <cp:lastPrinted>2021-03-24T18:40:31Z</cp:lastPrinted>
  <dcterms:created xsi:type="dcterms:W3CDTF">2015-03-22T11:15:32Z</dcterms:created>
  <dcterms:modified xsi:type="dcterms:W3CDTF">2021-04-12T12:20:18Z</dcterms:modified>
</cp:coreProperties>
</file>